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95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73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9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05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2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0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41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76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55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52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4A23-6E6B-4ACF-8FF8-8ADE9E5F9C41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4A23-6E6B-4ACF-8FF8-8ADE9E5F9C41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54AD3-482A-4ABE-9F83-38862B900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2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622504" cy="434479"/>
          </a:xfrm>
        </p:spPr>
        <p:txBody>
          <a:bodyPr>
            <a:noAutofit/>
          </a:bodyPr>
          <a:lstStyle/>
          <a:p>
            <a:r>
              <a:rPr kumimoji="1" lang="ja-JP" altLang="en-US" sz="2800" i="1" u="sng" dirty="0"/>
              <a:t>第</a:t>
            </a:r>
            <a:r>
              <a:rPr lang="en-US" altLang="ja-JP" sz="2800" i="1" u="sng" dirty="0"/>
              <a:t>35</a:t>
            </a:r>
            <a:r>
              <a:rPr kumimoji="1" lang="ja-JP" altLang="en-US" sz="2800" i="1" u="sng" dirty="0"/>
              <a:t>回</a:t>
            </a:r>
            <a:r>
              <a:rPr lang="ja-JP" altLang="en-US" sz="2800" i="1" u="sng" dirty="0"/>
              <a:t>西日本</a:t>
            </a:r>
            <a:r>
              <a:rPr kumimoji="1" lang="ja-JP" altLang="en-US" sz="2800" i="1" u="sng" dirty="0"/>
              <a:t>学生軟式野球</a:t>
            </a:r>
            <a:r>
              <a:rPr lang="ja-JP" altLang="en-US" sz="2800" i="1" u="sng" dirty="0"/>
              <a:t>選抜</a:t>
            </a:r>
            <a:r>
              <a:rPr kumimoji="1" lang="ja-JP" altLang="en-US" sz="2800" i="1" u="sng" dirty="0"/>
              <a:t>大会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5696" y="847514"/>
            <a:ext cx="52116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　　１回戦　</a:t>
            </a:r>
            <a:endParaRPr kumimoji="1" lang="en-US" altLang="ja-JP" sz="2400" dirty="0"/>
          </a:p>
          <a:p>
            <a:r>
              <a:rPr lang="ja-JP" altLang="en-US" sz="2400" dirty="0"/>
              <a:t>　　　　　　大和大学　－　福岡工業大学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3" y="1844824"/>
            <a:ext cx="5368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日時：　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  <a:r>
              <a:rPr lang="ja-JP" altLang="en-US" dirty="0"/>
              <a:t>１１</a:t>
            </a:r>
            <a:r>
              <a:rPr kumimoji="1" lang="ja-JP" altLang="en-US" dirty="0"/>
              <a:t>月</a:t>
            </a:r>
            <a:r>
              <a:rPr lang="ja-JP" altLang="en-US" dirty="0"/>
              <a:t>１３</a:t>
            </a:r>
            <a:r>
              <a:rPr kumimoji="1" lang="ja-JP" altLang="en-US" dirty="0"/>
              <a:t>日（火）　試合開始　１０：００</a:t>
            </a:r>
            <a:endParaRPr kumimoji="1" lang="en-US" altLang="ja-JP" dirty="0"/>
          </a:p>
          <a:p>
            <a:r>
              <a:rPr lang="ja-JP" altLang="en-US" dirty="0"/>
              <a:t>球場：　オーヴィジョンスタジアム下関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58149"/>
              </p:ext>
            </p:extLst>
          </p:nvPr>
        </p:nvGraphicFramePr>
        <p:xfrm>
          <a:off x="2123728" y="2708920"/>
          <a:ext cx="511609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5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6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大和大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福工大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49042"/>
              </p:ext>
            </p:extLst>
          </p:nvPr>
        </p:nvGraphicFramePr>
        <p:xfrm>
          <a:off x="1835696" y="4077072"/>
          <a:ext cx="5976664" cy="121003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94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992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大和大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福工大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7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新田、中村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小川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928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宇佐川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行正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67543" y="5373216"/>
            <a:ext cx="784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試合経過（大会実行委員より）：コメント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3528" y="5373216"/>
            <a:ext cx="8280920" cy="12961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4585" y="5775991"/>
            <a:ext cx="74350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大和大は、初回藤田のタイムリーで先制し、その後も追加点を挙げる。</a:t>
            </a:r>
            <a:endParaRPr kumimoji="1" lang="en-US" altLang="ja-JP" dirty="0"/>
          </a:p>
          <a:p>
            <a:r>
              <a:rPr lang="ja-JP" altLang="en-US" dirty="0"/>
              <a:t>７回に福工大は粘りを見せ２点を返すが及ばず、大和大が７回コールドで勝</a:t>
            </a:r>
            <a:endParaRPr lang="en-US" altLang="ja-JP" dirty="0"/>
          </a:p>
          <a:p>
            <a:r>
              <a:rPr lang="ja-JP" altLang="en-US" dirty="0"/>
              <a:t>利した。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7333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622504" cy="434479"/>
          </a:xfrm>
        </p:spPr>
        <p:txBody>
          <a:bodyPr>
            <a:noAutofit/>
          </a:bodyPr>
          <a:lstStyle/>
          <a:p>
            <a:r>
              <a:rPr kumimoji="1" lang="ja-JP" altLang="en-US" sz="2800" i="1" u="sng" dirty="0"/>
              <a:t>第</a:t>
            </a:r>
            <a:r>
              <a:rPr lang="en-US" altLang="ja-JP" sz="2800" i="1" u="sng" dirty="0"/>
              <a:t>35</a:t>
            </a:r>
            <a:r>
              <a:rPr kumimoji="1" lang="ja-JP" altLang="en-US" sz="2800" i="1" u="sng" dirty="0"/>
              <a:t>回</a:t>
            </a:r>
            <a:r>
              <a:rPr lang="ja-JP" altLang="en-US" sz="2800" i="1" u="sng" dirty="0"/>
              <a:t>西日本</a:t>
            </a:r>
            <a:r>
              <a:rPr kumimoji="1" lang="ja-JP" altLang="en-US" sz="2800" i="1" u="sng" dirty="0"/>
              <a:t>学生軟式野球</a:t>
            </a:r>
            <a:r>
              <a:rPr lang="ja-JP" altLang="en-US" sz="2800" i="1" u="sng" dirty="0"/>
              <a:t>選抜</a:t>
            </a:r>
            <a:r>
              <a:rPr kumimoji="1" lang="ja-JP" altLang="en-US" sz="2800" i="1" u="sng" dirty="0"/>
              <a:t>大会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5696" y="847514"/>
            <a:ext cx="5827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　　１回戦　</a:t>
            </a:r>
            <a:endParaRPr kumimoji="1" lang="en-US" altLang="ja-JP" sz="2400" dirty="0"/>
          </a:p>
          <a:p>
            <a:r>
              <a:rPr lang="ja-JP" altLang="en-US" sz="2400" dirty="0"/>
              <a:t>　　　　　　広島修道大学　－　下関市立大学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3" y="1844824"/>
            <a:ext cx="5368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日時：　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  <a:r>
              <a:rPr lang="ja-JP" altLang="en-US" dirty="0"/>
              <a:t>１１</a:t>
            </a:r>
            <a:r>
              <a:rPr kumimoji="1" lang="ja-JP" altLang="en-US" dirty="0"/>
              <a:t>月</a:t>
            </a:r>
            <a:r>
              <a:rPr lang="ja-JP" altLang="en-US" dirty="0"/>
              <a:t>１３</a:t>
            </a:r>
            <a:r>
              <a:rPr kumimoji="1" lang="ja-JP" altLang="en-US" dirty="0"/>
              <a:t>日（火）　試合開始　</a:t>
            </a:r>
            <a:r>
              <a:rPr lang="ja-JP" altLang="en-US" dirty="0"/>
              <a:t>１２</a:t>
            </a:r>
            <a:r>
              <a:rPr kumimoji="1" lang="ja-JP" altLang="en-US" dirty="0"/>
              <a:t>：２５</a:t>
            </a:r>
            <a:endParaRPr kumimoji="1" lang="en-US" altLang="ja-JP" dirty="0"/>
          </a:p>
          <a:p>
            <a:r>
              <a:rPr lang="ja-JP" altLang="en-US" dirty="0"/>
              <a:t>球場：　オーヴィジョンスタジアム下関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407955"/>
              </p:ext>
            </p:extLst>
          </p:nvPr>
        </p:nvGraphicFramePr>
        <p:xfrm>
          <a:off x="2123728" y="2708920"/>
          <a:ext cx="5303492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5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94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6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広修大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下市大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  <a:r>
                        <a:rPr kumimoji="1" lang="en-US" altLang="ja-JP" dirty="0"/>
                        <a:t>×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  <a:r>
                        <a:rPr kumimoji="1" lang="en-US" altLang="ja-JP" dirty="0"/>
                        <a:t>×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270180"/>
              </p:ext>
            </p:extLst>
          </p:nvPr>
        </p:nvGraphicFramePr>
        <p:xfrm>
          <a:off x="1835696" y="4077072"/>
          <a:ext cx="5976664" cy="10801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94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広修大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下市大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7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稲垣、新見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尾原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928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橋内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67543" y="5373216"/>
            <a:ext cx="784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試合経過（大会実行委員より）：コメント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3528" y="5373216"/>
            <a:ext cx="8280920" cy="12961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27584" y="5742548"/>
            <a:ext cx="7503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下市大は、２回に押し出しで先制する。その後は膠着状態が続き、広修大は</a:t>
            </a:r>
            <a:endParaRPr lang="en-US" altLang="ja-JP" dirty="0"/>
          </a:p>
          <a:p>
            <a:r>
              <a:rPr lang="ja-JP" altLang="en-US" dirty="0"/>
              <a:t>土壇場の９回ツーアウトから奥野のタイムリーで追いつく。</a:t>
            </a:r>
            <a:r>
              <a:rPr kumimoji="1" lang="ja-JP" altLang="en-US" dirty="0"/>
              <a:t>その裏、下市大は</a:t>
            </a:r>
            <a:endParaRPr kumimoji="1" lang="en-US" altLang="ja-JP" dirty="0"/>
          </a:p>
          <a:p>
            <a:r>
              <a:rPr kumimoji="1" lang="ja-JP" altLang="en-US" dirty="0"/>
              <a:t>杉本のサヨナラタイムリーで勝利した。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502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622504" cy="434479"/>
          </a:xfrm>
        </p:spPr>
        <p:txBody>
          <a:bodyPr>
            <a:noAutofit/>
          </a:bodyPr>
          <a:lstStyle/>
          <a:p>
            <a:r>
              <a:rPr kumimoji="1" lang="ja-JP" altLang="en-US" sz="2800" i="1" u="sng" dirty="0"/>
              <a:t>第</a:t>
            </a:r>
            <a:r>
              <a:rPr lang="en-US" altLang="ja-JP" sz="2800" i="1" u="sng" dirty="0"/>
              <a:t>35</a:t>
            </a:r>
            <a:r>
              <a:rPr kumimoji="1" lang="ja-JP" altLang="en-US" sz="2800" i="1" u="sng" dirty="0"/>
              <a:t>回</a:t>
            </a:r>
            <a:r>
              <a:rPr lang="ja-JP" altLang="en-US" sz="2800" i="1" u="sng" dirty="0"/>
              <a:t>西日本</a:t>
            </a:r>
            <a:r>
              <a:rPr kumimoji="1" lang="ja-JP" altLang="en-US" sz="2800" i="1" u="sng" dirty="0"/>
              <a:t>学生軟式野球</a:t>
            </a:r>
            <a:r>
              <a:rPr lang="ja-JP" altLang="en-US" sz="2800" i="1" u="sng" dirty="0"/>
              <a:t>選抜</a:t>
            </a:r>
            <a:r>
              <a:rPr kumimoji="1" lang="ja-JP" altLang="en-US" sz="2800" i="1" u="sng" dirty="0"/>
              <a:t>大会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5696" y="847514"/>
            <a:ext cx="52116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　　１回戦　</a:t>
            </a:r>
            <a:endParaRPr kumimoji="1" lang="en-US" altLang="ja-JP" sz="2400" dirty="0"/>
          </a:p>
          <a:p>
            <a:r>
              <a:rPr lang="ja-JP" altLang="en-US" sz="2400" dirty="0"/>
              <a:t>　　　　　　広島大学　－　奈良県立大学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3" y="1844824"/>
            <a:ext cx="5211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日時：　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  <a:r>
              <a:rPr lang="ja-JP" altLang="en-US" dirty="0"/>
              <a:t>１１</a:t>
            </a:r>
            <a:r>
              <a:rPr kumimoji="1" lang="ja-JP" altLang="en-US" dirty="0"/>
              <a:t>月</a:t>
            </a:r>
            <a:r>
              <a:rPr lang="ja-JP" altLang="en-US" dirty="0"/>
              <a:t>１３</a:t>
            </a:r>
            <a:r>
              <a:rPr kumimoji="1" lang="ja-JP" altLang="en-US" dirty="0"/>
              <a:t>日（火）　試合開始　</a:t>
            </a:r>
            <a:r>
              <a:rPr lang="ja-JP" altLang="en-US" dirty="0"/>
              <a:t>９</a:t>
            </a:r>
            <a:r>
              <a:rPr kumimoji="1" lang="ja-JP" altLang="en-US" dirty="0"/>
              <a:t>：</a:t>
            </a:r>
            <a:r>
              <a:rPr lang="ja-JP" altLang="en-US" dirty="0"/>
              <a:t>５６</a:t>
            </a:r>
            <a:endParaRPr kumimoji="1" lang="en-US" altLang="ja-JP" dirty="0"/>
          </a:p>
          <a:p>
            <a:r>
              <a:rPr lang="ja-JP" altLang="en-US" dirty="0"/>
              <a:t>球場：　オーヴィジョンスタジアム下関第二球場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221066"/>
              </p:ext>
            </p:extLst>
          </p:nvPr>
        </p:nvGraphicFramePr>
        <p:xfrm>
          <a:off x="2123728" y="2708920"/>
          <a:ext cx="5472608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5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42258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広島大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奈県大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14339"/>
              </p:ext>
            </p:extLst>
          </p:nvPr>
        </p:nvGraphicFramePr>
        <p:xfrm>
          <a:off x="1835696" y="4077072"/>
          <a:ext cx="5976664" cy="10801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94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広島大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奈県大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7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小野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森、柳川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928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小川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松浦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小野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67543" y="5373216"/>
            <a:ext cx="784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試合経過（大会実行委員より）：コメント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3528" y="5373216"/>
            <a:ext cx="8280920" cy="12961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4585" y="5775991"/>
            <a:ext cx="7763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広島学は２回、大野、山根の連続長打で２点を先制するが、奈県大はその裏、</a:t>
            </a:r>
            <a:endParaRPr lang="en-US" altLang="ja-JP" dirty="0"/>
          </a:p>
          <a:p>
            <a:r>
              <a:rPr lang="ja-JP" altLang="en-US" dirty="0"/>
              <a:t>近江の走者一掃の三塁打で逆転する。広島大は、６回に間地の犠飛で同点に</a:t>
            </a:r>
            <a:endParaRPr lang="en-US" altLang="ja-JP" dirty="0"/>
          </a:p>
          <a:p>
            <a:r>
              <a:rPr lang="ja-JP" altLang="en-US" dirty="0"/>
              <a:t>追いつき、延長１０回に山根の勝ち越しタイムリーなどで４点を挙げ、勝利した。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42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622504" cy="434479"/>
          </a:xfrm>
        </p:spPr>
        <p:txBody>
          <a:bodyPr>
            <a:noAutofit/>
          </a:bodyPr>
          <a:lstStyle/>
          <a:p>
            <a:r>
              <a:rPr kumimoji="1" lang="ja-JP" altLang="en-US" sz="2800" i="1" u="sng" dirty="0"/>
              <a:t>第</a:t>
            </a:r>
            <a:r>
              <a:rPr lang="en-US" altLang="ja-JP" sz="2800" i="1" u="sng" dirty="0"/>
              <a:t>35</a:t>
            </a:r>
            <a:r>
              <a:rPr kumimoji="1" lang="ja-JP" altLang="en-US" sz="2800" i="1" u="sng" dirty="0"/>
              <a:t>回</a:t>
            </a:r>
            <a:r>
              <a:rPr lang="ja-JP" altLang="en-US" sz="2800" i="1" u="sng" dirty="0"/>
              <a:t>西日本</a:t>
            </a:r>
            <a:r>
              <a:rPr kumimoji="1" lang="ja-JP" altLang="en-US" sz="2800" i="1" u="sng" dirty="0"/>
              <a:t>学生軟式野球</a:t>
            </a:r>
            <a:r>
              <a:rPr lang="ja-JP" altLang="en-US" sz="2800" i="1" u="sng" dirty="0"/>
              <a:t>選抜</a:t>
            </a:r>
            <a:r>
              <a:rPr kumimoji="1" lang="ja-JP" altLang="en-US" sz="2800" i="1" u="sng" dirty="0"/>
              <a:t>大会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5696" y="847514"/>
            <a:ext cx="52116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　　１回戦　</a:t>
            </a:r>
            <a:endParaRPr kumimoji="1" lang="en-US" altLang="ja-JP" sz="2400" dirty="0"/>
          </a:p>
          <a:p>
            <a:r>
              <a:rPr lang="ja-JP" altLang="en-US" sz="2400" dirty="0"/>
              <a:t>　　　　　　国際医療福祉大学　－　大学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3" y="1844824"/>
            <a:ext cx="5368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日時：　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  <a:r>
              <a:rPr lang="ja-JP" altLang="en-US" dirty="0"/>
              <a:t>１１</a:t>
            </a:r>
            <a:r>
              <a:rPr kumimoji="1" lang="ja-JP" altLang="en-US" dirty="0"/>
              <a:t>月１３日（火）　試合開始　</a:t>
            </a:r>
            <a:r>
              <a:rPr lang="ja-JP" altLang="en-US" dirty="0"/>
              <a:t>１３</a:t>
            </a:r>
            <a:r>
              <a:rPr kumimoji="1" lang="ja-JP" altLang="en-US" dirty="0"/>
              <a:t>：１６</a:t>
            </a:r>
            <a:endParaRPr kumimoji="1" lang="en-US" altLang="ja-JP" dirty="0"/>
          </a:p>
          <a:p>
            <a:r>
              <a:rPr lang="ja-JP" altLang="en-US" dirty="0"/>
              <a:t>球場：　オーヴィジョンスタジアム下関第二球場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809411"/>
              </p:ext>
            </p:extLst>
          </p:nvPr>
        </p:nvGraphicFramePr>
        <p:xfrm>
          <a:off x="1867367" y="2448274"/>
          <a:ext cx="6449049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83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83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20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2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9443">
                  <a:extLst>
                    <a:ext uri="{9D8B030D-6E8A-4147-A177-3AD203B41FA5}">
                      <a16:colId xmlns:a16="http://schemas.microsoft.com/office/drawing/2014/main" val="1353436581"/>
                    </a:ext>
                  </a:extLst>
                </a:gridCol>
                <a:gridCol w="699773">
                  <a:extLst>
                    <a:ext uri="{9D8B030D-6E8A-4147-A177-3AD203B41FA5}">
                      <a16:colId xmlns:a16="http://schemas.microsoft.com/office/drawing/2014/main" val="2609399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国福大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川福大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  <a:r>
                        <a:rPr kumimoji="1" lang="en-US" altLang="ja-JP" dirty="0"/>
                        <a:t>×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  <a:r>
                        <a:rPr kumimoji="1" lang="en-US" altLang="ja-JP" dirty="0"/>
                        <a:t>×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30829"/>
              </p:ext>
            </p:extLst>
          </p:nvPr>
        </p:nvGraphicFramePr>
        <p:xfrm>
          <a:off x="1835696" y="4077072"/>
          <a:ext cx="5976664" cy="10801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94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国福大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○○大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7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近本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岡室、寺田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928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井出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寺田、高月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67543" y="5373216"/>
            <a:ext cx="784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試合経過（大会実行委員より）：コメント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3528" y="5373216"/>
            <a:ext cx="8280920" cy="12961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4585" y="5775991"/>
            <a:ext cx="75697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国福大は、２回に喜瀬のタイムリーで先制する。川福大は、６回に内野ゴロの</a:t>
            </a:r>
            <a:endParaRPr lang="en-US" altLang="ja-JP" dirty="0"/>
          </a:p>
          <a:p>
            <a:r>
              <a:rPr lang="ja-JP" altLang="en-US" dirty="0"/>
              <a:t>間に同点に追いつく。</a:t>
            </a:r>
            <a:r>
              <a:rPr kumimoji="1" lang="ja-JP" altLang="en-US" dirty="0"/>
              <a:t>試合はタイブレークに突入し、川福大は１１回に相手の</a:t>
            </a:r>
            <a:endParaRPr kumimoji="1" lang="en-US" altLang="ja-JP" dirty="0"/>
          </a:p>
          <a:p>
            <a:r>
              <a:rPr kumimoji="1" lang="ja-JP" altLang="en-US" dirty="0"/>
              <a:t>エラーによりサヨナラで勝利した。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5674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622504" cy="434479"/>
          </a:xfrm>
        </p:spPr>
        <p:txBody>
          <a:bodyPr>
            <a:noAutofit/>
          </a:bodyPr>
          <a:lstStyle/>
          <a:p>
            <a:r>
              <a:rPr kumimoji="1" lang="ja-JP" altLang="en-US" sz="2800" i="1" u="sng" dirty="0"/>
              <a:t>第</a:t>
            </a:r>
            <a:r>
              <a:rPr lang="en-US" altLang="ja-JP" sz="2800" i="1" u="sng" dirty="0"/>
              <a:t>35</a:t>
            </a:r>
            <a:r>
              <a:rPr kumimoji="1" lang="ja-JP" altLang="en-US" sz="2800" i="1" u="sng" dirty="0"/>
              <a:t>回</a:t>
            </a:r>
            <a:r>
              <a:rPr lang="ja-JP" altLang="en-US" sz="2800" i="1" u="sng" dirty="0"/>
              <a:t>西日本</a:t>
            </a:r>
            <a:r>
              <a:rPr kumimoji="1" lang="ja-JP" altLang="en-US" sz="2800" i="1" u="sng" dirty="0"/>
              <a:t>学生軟式野球</a:t>
            </a:r>
            <a:r>
              <a:rPr lang="ja-JP" altLang="en-US" sz="2800" i="1" u="sng" dirty="0"/>
              <a:t>選抜</a:t>
            </a:r>
            <a:r>
              <a:rPr kumimoji="1" lang="ja-JP" altLang="en-US" sz="2800" i="1" u="sng" dirty="0"/>
              <a:t>大会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5696" y="847514"/>
            <a:ext cx="52116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　　</a:t>
            </a:r>
            <a:r>
              <a:rPr lang="ja-JP" altLang="en-US" sz="2400" dirty="0"/>
              <a:t>準決勝</a:t>
            </a:r>
            <a:r>
              <a:rPr kumimoji="1" lang="ja-JP" altLang="en-US" sz="2400" dirty="0"/>
              <a:t>　</a:t>
            </a:r>
            <a:endParaRPr kumimoji="1" lang="en-US" altLang="ja-JP" sz="2400" dirty="0"/>
          </a:p>
          <a:p>
            <a:r>
              <a:rPr lang="ja-JP" altLang="en-US" sz="2400" dirty="0"/>
              <a:t>　　　　　　大和大学　－　下関市立大学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3" y="1844824"/>
            <a:ext cx="5211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日時：　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  <a:r>
              <a:rPr lang="ja-JP" altLang="en-US" dirty="0"/>
              <a:t>１１</a:t>
            </a:r>
            <a:r>
              <a:rPr kumimoji="1" lang="ja-JP" altLang="en-US" dirty="0"/>
              <a:t>月</a:t>
            </a:r>
            <a:r>
              <a:rPr lang="ja-JP" altLang="en-US" dirty="0"/>
              <a:t>１４</a:t>
            </a:r>
            <a:r>
              <a:rPr kumimoji="1" lang="ja-JP" altLang="en-US" dirty="0"/>
              <a:t>日（水）　試合開始　９：５７</a:t>
            </a:r>
            <a:endParaRPr kumimoji="1" lang="en-US" altLang="ja-JP" dirty="0"/>
          </a:p>
          <a:p>
            <a:r>
              <a:rPr lang="ja-JP" altLang="en-US" dirty="0"/>
              <a:t>球場：　オーヴィジョンスタジアム下関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097343"/>
              </p:ext>
            </p:extLst>
          </p:nvPr>
        </p:nvGraphicFramePr>
        <p:xfrm>
          <a:off x="2123728" y="2708920"/>
          <a:ext cx="5954525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5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95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9593">
                  <a:extLst>
                    <a:ext uri="{9D8B030D-6E8A-4147-A177-3AD203B41FA5}">
                      <a16:colId xmlns:a16="http://schemas.microsoft.com/office/drawing/2014/main" val="1736244292"/>
                    </a:ext>
                  </a:extLst>
                </a:gridCol>
                <a:gridCol w="390843">
                  <a:extLst>
                    <a:ext uri="{9D8B030D-6E8A-4147-A177-3AD203B41FA5}">
                      <a16:colId xmlns:a16="http://schemas.microsoft.com/office/drawing/2014/main" val="3537542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大和大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下市大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597320"/>
              </p:ext>
            </p:extLst>
          </p:nvPr>
        </p:nvGraphicFramePr>
        <p:xfrm>
          <a:off x="1835696" y="4077072"/>
          <a:ext cx="5976664" cy="10801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94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大和大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下市大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7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新田、乾、中村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年見、尾原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928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宇佐川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瀬口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67543" y="5373216"/>
            <a:ext cx="784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試合経過（大会実行委員より）：コメント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3528" y="5373216"/>
            <a:ext cx="8280920" cy="12961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4585" y="5775991"/>
            <a:ext cx="76963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大和大は、</a:t>
            </a:r>
            <a:r>
              <a:rPr lang="en-US" altLang="ja-JP" dirty="0"/>
              <a:t>4</a:t>
            </a:r>
            <a:r>
              <a:rPr lang="ja-JP" altLang="en-US" dirty="0"/>
              <a:t>回に新田のスクイズで先制する。下市大は、</a:t>
            </a:r>
            <a:r>
              <a:rPr lang="en-US" altLang="ja-JP" dirty="0"/>
              <a:t>5</a:t>
            </a:r>
            <a:r>
              <a:rPr lang="ja-JP" altLang="en-US" dirty="0"/>
              <a:t>回にヒット</a:t>
            </a:r>
            <a:r>
              <a:rPr lang="en-US" altLang="ja-JP" dirty="0"/>
              <a:t>2</a:t>
            </a:r>
            <a:r>
              <a:rPr lang="ja-JP" altLang="en-US" dirty="0"/>
              <a:t>本と相手</a:t>
            </a:r>
            <a:endParaRPr lang="en-US" altLang="ja-JP" dirty="0"/>
          </a:p>
          <a:p>
            <a:r>
              <a:rPr lang="ja-JP" altLang="en-US" dirty="0"/>
              <a:t>のバッテリーミスで追いつく。</a:t>
            </a:r>
            <a:r>
              <a:rPr kumimoji="1" lang="ja-JP" altLang="en-US" dirty="0"/>
              <a:t>その後は、お互いの投手が好投し延長に入り、</a:t>
            </a:r>
            <a:endParaRPr kumimoji="1" lang="en-US" altLang="ja-JP" dirty="0"/>
          </a:p>
          <a:p>
            <a:r>
              <a:rPr kumimoji="1" lang="en-US" altLang="ja-JP" dirty="0"/>
              <a:t>11</a:t>
            </a:r>
            <a:r>
              <a:rPr kumimoji="1" lang="ja-JP" altLang="en-US" dirty="0"/>
              <a:t>回に大和大は武内、鎌田の連続長打で勝ち越し、勝利した。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4205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622504" cy="434479"/>
          </a:xfrm>
        </p:spPr>
        <p:txBody>
          <a:bodyPr>
            <a:noAutofit/>
          </a:bodyPr>
          <a:lstStyle/>
          <a:p>
            <a:r>
              <a:rPr kumimoji="1" lang="ja-JP" altLang="en-US" sz="2800" i="1" u="sng" dirty="0"/>
              <a:t>第</a:t>
            </a:r>
            <a:r>
              <a:rPr lang="en-US" altLang="ja-JP" sz="2800" i="1" u="sng" dirty="0"/>
              <a:t>35</a:t>
            </a:r>
            <a:r>
              <a:rPr kumimoji="1" lang="ja-JP" altLang="en-US" sz="2800" i="1" u="sng" dirty="0"/>
              <a:t>回</a:t>
            </a:r>
            <a:r>
              <a:rPr lang="ja-JP" altLang="en-US" sz="2800" i="1" u="sng" dirty="0"/>
              <a:t>西日本</a:t>
            </a:r>
            <a:r>
              <a:rPr kumimoji="1" lang="ja-JP" altLang="en-US" sz="2800" i="1" u="sng" dirty="0"/>
              <a:t>学生軟式野球</a:t>
            </a:r>
            <a:r>
              <a:rPr lang="ja-JP" altLang="en-US" sz="2800" i="1" u="sng" dirty="0"/>
              <a:t>選抜</a:t>
            </a:r>
            <a:r>
              <a:rPr kumimoji="1" lang="ja-JP" altLang="en-US" sz="2800" i="1" u="sng" dirty="0"/>
              <a:t>大会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5696" y="847514"/>
            <a:ext cx="5827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　　</a:t>
            </a:r>
            <a:r>
              <a:rPr lang="ja-JP" altLang="en-US" sz="2400" dirty="0"/>
              <a:t>準決勝</a:t>
            </a:r>
            <a:r>
              <a:rPr kumimoji="1" lang="ja-JP" altLang="en-US" sz="2400" dirty="0"/>
              <a:t>　</a:t>
            </a:r>
            <a:endParaRPr kumimoji="1" lang="en-US" altLang="ja-JP" sz="2400" dirty="0"/>
          </a:p>
          <a:p>
            <a:r>
              <a:rPr lang="ja-JP" altLang="en-US" sz="2400" dirty="0"/>
              <a:t>　　　　　　川崎医療福祉大学　－　広島大学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3" y="1844824"/>
            <a:ext cx="5368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日時：　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  <a:r>
              <a:rPr lang="ja-JP" altLang="en-US" dirty="0"/>
              <a:t>１１</a:t>
            </a:r>
            <a:r>
              <a:rPr kumimoji="1" lang="ja-JP" altLang="en-US" dirty="0"/>
              <a:t>月</a:t>
            </a:r>
            <a:r>
              <a:rPr lang="ja-JP" altLang="en-US" dirty="0"/>
              <a:t>１４</a:t>
            </a:r>
            <a:r>
              <a:rPr kumimoji="1" lang="ja-JP" altLang="en-US" dirty="0"/>
              <a:t>日（水）　試合開始　</a:t>
            </a:r>
            <a:r>
              <a:rPr lang="ja-JP" altLang="en-US" dirty="0"/>
              <a:t>１３</a:t>
            </a:r>
            <a:r>
              <a:rPr kumimoji="1" lang="ja-JP" altLang="en-US" dirty="0"/>
              <a:t>：００</a:t>
            </a:r>
            <a:endParaRPr kumimoji="1" lang="en-US" altLang="ja-JP" dirty="0"/>
          </a:p>
          <a:p>
            <a:r>
              <a:rPr lang="ja-JP" altLang="en-US" dirty="0"/>
              <a:t>球場：　オーヴィジョンスタジアム下関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59341"/>
              </p:ext>
            </p:extLst>
          </p:nvPr>
        </p:nvGraphicFramePr>
        <p:xfrm>
          <a:off x="2123728" y="2708920"/>
          <a:ext cx="511609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5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6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川福大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広島大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372407"/>
              </p:ext>
            </p:extLst>
          </p:nvPr>
        </p:nvGraphicFramePr>
        <p:xfrm>
          <a:off x="1835696" y="4077072"/>
          <a:ext cx="5976664" cy="10801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94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川福大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広島大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7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岡室、寺田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小野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928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寺田、高月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小川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67543" y="5373216"/>
            <a:ext cx="784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試合経過（大会実行委員より）：コメント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3528" y="5373216"/>
            <a:ext cx="8280920" cy="12961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4585" y="5775991"/>
            <a:ext cx="7587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川福大は、初回に木村のタイムリーで先制するも、</a:t>
            </a:r>
            <a:r>
              <a:rPr kumimoji="1" lang="en-US" altLang="ja-JP" dirty="0"/>
              <a:t>5</a:t>
            </a:r>
            <a:r>
              <a:rPr kumimoji="1" lang="ja-JP" altLang="en-US" dirty="0"/>
              <a:t>回裏に広島大は満塁の</a:t>
            </a:r>
            <a:endParaRPr kumimoji="1" lang="en-US" altLang="ja-JP" dirty="0"/>
          </a:p>
          <a:p>
            <a:r>
              <a:rPr kumimoji="1" lang="ja-JP" altLang="en-US" dirty="0"/>
              <a:t>チャンスを作り、七種の走者一掃のタイムリーで逆転する。川福大は、土壇場</a:t>
            </a:r>
            <a:endParaRPr kumimoji="1" lang="en-US" altLang="ja-JP" dirty="0"/>
          </a:p>
          <a:p>
            <a:r>
              <a:rPr kumimoji="1" lang="ja-JP" altLang="en-US" dirty="0"/>
              <a:t>の</a:t>
            </a:r>
            <a:r>
              <a:rPr kumimoji="1" lang="en-US" altLang="ja-JP" dirty="0"/>
              <a:t>9</a:t>
            </a:r>
            <a:r>
              <a:rPr kumimoji="1" lang="ja-JP" altLang="en-US" dirty="0"/>
              <a:t>回、栗原の逆転タイムリーで勝利した。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864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622504" cy="434479"/>
          </a:xfrm>
        </p:spPr>
        <p:txBody>
          <a:bodyPr>
            <a:noAutofit/>
          </a:bodyPr>
          <a:lstStyle/>
          <a:p>
            <a:r>
              <a:rPr kumimoji="1" lang="ja-JP" altLang="en-US" sz="2800" i="1" u="sng" dirty="0"/>
              <a:t>第</a:t>
            </a:r>
            <a:r>
              <a:rPr lang="en-US" altLang="ja-JP" sz="2800" i="1" u="sng" dirty="0"/>
              <a:t>35</a:t>
            </a:r>
            <a:r>
              <a:rPr kumimoji="1" lang="ja-JP" altLang="en-US" sz="2800" i="1" u="sng" dirty="0"/>
              <a:t>回</a:t>
            </a:r>
            <a:r>
              <a:rPr lang="ja-JP" altLang="en-US" sz="2800" i="1" u="sng" dirty="0"/>
              <a:t>西日本</a:t>
            </a:r>
            <a:r>
              <a:rPr kumimoji="1" lang="ja-JP" altLang="en-US" sz="2800" i="1" u="sng" dirty="0"/>
              <a:t>学生軟式野球</a:t>
            </a:r>
            <a:r>
              <a:rPr lang="ja-JP" altLang="en-US" sz="2800" i="1" u="sng" dirty="0"/>
              <a:t>選抜</a:t>
            </a:r>
            <a:r>
              <a:rPr kumimoji="1" lang="ja-JP" altLang="en-US" sz="2800" i="1" u="sng" dirty="0"/>
              <a:t>大会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5696" y="847514"/>
            <a:ext cx="6029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　　</a:t>
            </a:r>
            <a:r>
              <a:rPr lang="ja-JP" altLang="en-US" sz="2400" dirty="0"/>
              <a:t>決勝</a:t>
            </a:r>
            <a:endParaRPr kumimoji="1" lang="en-US" altLang="ja-JP" sz="2400" dirty="0"/>
          </a:p>
          <a:p>
            <a:r>
              <a:rPr lang="ja-JP" altLang="en-US" sz="2400" dirty="0"/>
              <a:t>　　　　　　川崎医療福祉大学　－　大和大学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3" y="1844824"/>
            <a:ext cx="5211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日時：　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  <a:r>
              <a:rPr lang="ja-JP" altLang="en-US" dirty="0"/>
              <a:t>１１</a:t>
            </a:r>
            <a:r>
              <a:rPr kumimoji="1" lang="ja-JP" altLang="en-US" dirty="0"/>
              <a:t>月</a:t>
            </a:r>
            <a:r>
              <a:rPr lang="ja-JP" altLang="en-US" dirty="0"/>
              <a:t>１５</a:t>
            </a:r>
            <a:r>
              <a:rPr kumimoji="1" lang="ja-JP" altLang="en-US" dirty="0"/>
              <a:t>日（木）　試合開始　９：５４</a:t>
            </a:r>
            <a:endParaRPr kumimoji="1" lang="en-US" altLang="ja-JP" dirty="0"/>
          </a:p>
          <a:p>
            <a:r>
              <a:rPr lang="ja-JP" altLang="en-US" dirty="0"/>
              <a:t>球場：　オーヴィジョンスタジアム下関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42613"/>
              </p:ext>
            </p:extLst>
          </p:nvPr>
        </p:nvGraphicFramePr>
        <p:xfrm>
          <a:off x="2123728" y="2708920"/>
          <a:ext cx="511609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5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6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川福大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大和大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91013"/>
              </p:ext>
            </p:extLst>
          </p:nvPr>
        </p:nvGraphicFramePr>
        <p:xfrm>
          <a:off x="1835696" y="4077072"/>
          <a:ext cx="5976664" cy="10801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94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川福大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大和大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7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寺田、岡室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新田、中村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928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高月、寺田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捕手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宇佐川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本塁打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67543" y="5373216"/>
            <a:ext cx="784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試合経過（大会実行委員より）：コメント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3528" y="5373216"/>
            <a:ext cx="8280920" cy="12961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4585" y="5775991"/>
            <a:ext cx="77027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お互いにチャンスを作りながら、</a:t>
            </a:r>
            <a:r>
              <a:rPr kumimoji="1" lang="en-US" altLang="ja-JP" dirty="0"/>
              <a:t>5</a:t>
            </a:r>
            <a:r>
              <a:rPr kumimoji="1" lang="ja-JP" altLang="en-US" dirty="0"/>
              <a:t>回まで膠着状態が続いたが、</a:t>
            </a:r>
            <a:r>
              <a:rPr kumimoji="1" lang="en-US" altLang="ja-JP" dirty="0"/>
              <a:t>6</a:t>
            </a:r>
            <a:r>
              <a:rPr kumimoji="1" lang="ja-JP" altLang="en-US" dirty="0"/>
              <a:t>回裏に大和大</a:t>
            </a:r>
            <a:endParaRPr kumimoji="1" lang="en-US" altLang="ja-JP" dirty="0"/>
          </a:p>
          <a:p>
            <a:r>
              <a:rPr kumimoji="1" lang="ja-JP" altLang="en-US" dirty="0"/>
              <a:t>学が、原田のタイムリーで先制し、</a:t>
            </a:r>
            <a:r>
              <a:rPr kumimoji="1" lang="en-US" altLang="ja-JP" dirty="0"/>
              <a:t>8</a:t>
            </a:r>
            <a:r>
              <a:rPr kumimoji="1" lang="ja-JP" altLang="en-US" dirty="0"/>
              <a:t>回裏に中村のタイムリーなどで一挙</a:t>
            </a:r>
            <a:r>
              <a:rPr kumimoji="1" lang="en-US" altLang="ja-JP" dirty="0"/>
              <a:t>4</a:t>
            </a:r>
            <a:r>
              <a:rPr kumimoji="1" lang="ja-JP" altLang="en-US" dirty="0"/>
              <a:t>点を</a:t>
            </a:r>
            <a:endParaRPr kumimoji="1" lang="en-US" altLang="ja-JP" dirty="0"/>
          </a:p>
          <a:p>
            <a:r>
              <a:rPr kumimoji="1" lang="ja-JP" altLang="en-US" dirty="0"/>
              <a:t>挙げ突き放した。大和大学は、新田、中村の完封リレーで見事優勝。</a:t>
            </a:r>
          </a:p>
        </p:txBody>
      </p:sp>
    </p:spTree>
    <p:extLst>
      <p:ext uri="{BB962C8B-B14F-4D97-AF65-F5344CB8AC3E}">
        <p14:creationId xmlns:p14="http://schemas.microsoft.com/office/powerpoint/2010/main" val="163395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900</Words>
  <Application>Microsoft Office PowerPoint</Application>
  <PresentationFormat>画面に合わせる (4:3)</PresentationFormat>
  <Paragraphs>376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​​テーマ</vt:lpstr>
      <vt:lpstr>第35回西日本学生軟式野球選抜大会</vt:lpstr>
      <vt:lpstr>第35回西日本学生軟式野球選抜大会</vt:lpstr>
      <vt:lpstr>第35回西日本学生軟式野球選抜大会</vt:lpstr>
      <vt:lpstr>第35回西日本学生軟式野球選抜大会</vt:lpstr>
      <vt:lpstr>第35回西日本学生軟式野球選抜大会</vt:lpstr>
      <vt:lpstr>第35回西日本学生軟式野球選抜大会</vt:lpstr>
      <vt:lpstr>第35回西日本学生軟式野球選抜大会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第41回全日本学生軟式野球選手権大会</dc:title>
  <dc:creator>高崎 昭彦</dc:creator>
  <cp:lastModifiedBy>直紀 西嶋</cp:lastModifiedBy>
  <cp:revision>17</cp:revision>
  <dcterms:created xsi:type="dcterms:W3CDTF">2018-08-18T02:36:33Z</dcterms:created>
  <dcterms:modified xsi:type="dcterms:W3CDTF">2018-11-20T14:32:29Z</dcterms:modified>
</cp:coreProperties>
</file>