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95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3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9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05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2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41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6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55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52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4A23-6E6B-4ACF-8FF8-8ADE9E5F9C41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2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622504" cy="434479"/>
          </a:xfrm>
        </p:spPr>
        <p:txBody>
          <a:bodyPr>
            <a:noAutofit/>
          </a:bodyPr>
          <a:lstStyle/>
          <a:p>
            <a:r>
              <a:rPr kumimoji="1" lang="ja-JP" altLang="en-US" sz="2800" i="1" u="sng" dirty="0"/>
              <a:t>第</a:t>
            </a:r>
            <a:r>
              <a:rPr kumimoji="1" lang="en-US" altLang="ja-JP" sz="2800" i="1" u="sng" dirty="0"/>
              <a:t>42</a:t>
            </a:r>
            <a:r>
              <a:rPr kumimoji="1" lang="ja-JP" altLang="en-US" sz="2800" i="1" u="sng" dirty="0"/>
              <a:t>回全日本学生軟式野球選手権大会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847514"/>
            <a:ext cx="4596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　　決勝戦　</a:t>
            </a:r>
            <a:endParaRPr kumimoji="1" lang="en-US" altLang="ja-JP" sz="2400" dirty="0"/>
          </a:p>
          <a:p>
            <a:r>
              <a:rPr lang="ja-JP" altLang="en-US" sz="2400" dirty="0"/>
              <a:t>　　　　　　中央大学　－　大和大学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3" y="1844824"/>
            <a:ext cx="5008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日時：　</a:t>
            </a:r>
            <a:r>
              <a:rPr lang="ja-JP" altLang="en-US" dirty="0"/>
              <a:t>令和元</a:t>
            </a:r>
            <a:r>
              <a:rPr kumimoji="1" lang="ja-JP" altLang="en-US" dirty="0"/>
              <a:t>年</a:t>
            </a:r>
            <a:r>
              <a:rPr kumimoji="1" lang="en-US" altLang="ja-JP" dirty="0"/>
              <a:t>8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22</a:t>
            </a:r>
            <a:r>
              <a:rPr kumimoji="1" lang="ja-JP" altLang="en-US" dirty="0"/>
              <a:t>日（木）　試合開始　</a:t>
            </a:r>
            <a:r>
              <a:rPr kumimoji="1" lang="en-US" altLang="ja-JP" dirty="0"/>
              <a:t>11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</a:p>
          <a:p>
            <a:r>
              <a:rPr lang="ja-JP" altLang="en-US" dirty="0"/>
              <a:t>球場：　佐藤薬品又一記念球場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84568"/>
              </p:ext>
            </p:extLst>
          </p:nvPr>
        </p:nvGraphicFramePr>
        <p:xfrm>
          <a:off x="2123728" y="2708920"/>
          <a:ext cx="511609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中央大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大和大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１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817454"/>
              </p:ext>
            </p:extLst>
          </p:nvPr>
        </p:nvGraphicFramePr>
        <p:xfrm>
          <a:off x="1835696" y="4077072"/>
          <a:ext cx="5976664" cy="1080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94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中央大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大和大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7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千葉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新田、乾、中村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長谷川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宇佐川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67543" y="5373216"/>
            <a:ext cx="784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試合経過（大会実行委員より）：コメント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3528" y="5373216"/>
            <a:ext cx="8280920" cy="12961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3588" y="5734536"/>
            <a:ext cx="7416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中央大学は初回に幸先よく</a:t>
            </a:r>
            <a:r>
              <a:rPr kumimoji="1" lang="en-US" altLang="ja-JP" dirty="0"/>
              <a:t>2</a:t>
            </a:r>
            <a:r>
              <a:rPr kumimoji="1" lang="ja-JP" altLang="en-US" dirty="0"/>
              <a:t>点を先制すると、終盤にも追加点</a:t>
            </a:r>
            <a:r>
              <a:rPr lang="ja-JP" altLang="en-US" dirty="0"/>
              <a:t>を奪い、</a:t>
            </a:r>
            <a:endParaRPr lang="en-US" altLang="ja-JP" dirty="0"/>
          </a:p>
          <a:p>
            <a:r>
              <a:rPr lang="ja-JP" altLang="en-US" dirty="0"/>
              <a:t>投げては千葉選手の好投によって見事</a:t>
            </a:r>
            <a:r>
              <a:rPr lang="en-US" altLang="ja-JP" dirty="0"/>
              <a:t>3</a:t>
            </a:r>
            <a:r>
              <a:rPr lang="ja-JP" altLang="en-US" dirty="0"/>
              <a:t>年ぶりの優勝を決めた。</a:t>
            </a:r>
            <a:endParaRPr lang="en-US" altLang="ja-JP" dirty="0"/>
          </a:p>
          <a:p>
            <a:r>
              <a:rPr lang="ja-JP" altLang="en-US" dirty="0"/>
              <a:t>大和大学も要所を締めるも打線が援護しきれず、惜しくも準優勝となった。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733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第42回全日本学生軟式野球選手権大会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第41回全日本学生軟式野球選手権大会</dc:title>
  <dc:creator>高崎 昭彦</dc:creator>
  <cp:lastModifiedBy>高城 優</cp:lastModifiedBy>
  <cp:revision>19</cp:revision>
  <dcterms:created xsi:type="dcterms:W3CDTF">2018-08-18T02:36:33Z</dcterms:created>
  <dcterms:modified xsi:type="dcterms:W3CDTF">2019-08-22T15:19:48Z</dcterms:modified>
</cp:coreProperties>
</file>